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Noto Sans TC" panose="020B0200000000000000" pitchFamily="34" charset="-128"/>
      <p:regular r:id="rId14"/>
    </p:embeddedFont>
    <p:embeddedFont>
      <p:font typeface="Sora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riprasad0307@gmail.com" initials="" lastIdx="1" clrIdx="0">
    <p:extLst>
      <p:ext uri="{19B8F6BF-5375-455C-9EA6-DF929625EA0E}">
        <p15:presenceInfo xmlns:p15="http://schemas.microsoft.com/office/powerpoint/2012/main" userId="cd475dfa4dc679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commentAuthors" Target="commentAuthors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08T20:08:09.996" idx="1">
    <p:pos x="10" y="10"/>
    <p:text>NAME
REG NO:
DEPARTMENT:
COLLEGE: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4B3B8-BF5C-644C-BC1B-578D9AA0BA06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E82BB-760C-1C42-AF54-40C4CFF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1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NAME : R. AMARAN</a:t>
            </a:r>
          </a:p>
          <a:p>
            <a:r>
              <a:rPr lang="en-IN" dirty="0"/>
              <a:t>REG NO :122201502</a:t>
            </a:r>
          </a:p>
          <a:p>
            <a:r>
              <a:rPr lang="en-IN" dirty="0"/>
              <a:t>DEPARTMENT:B.COM(C.S) </a:t>
            </a:r>
          </a:p>
          <a:p>
            <a:r>
              <a:rPr lang="en-IN" dirty="0"/>
              <a:t>COLLEGE:PACHAIYAPPA’S COLLEGE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E82BB-760C-1C42-AF54-40C4CFF591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30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0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7" Type="http://schemas.openxmlformats.org/officeDocument/2006/relationships/image" Target="../media/image1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7" Type="http://schemas.openxmlformats.org/officeDocument/2006/relationships/image" Target="../media/image1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ABF1C4-48B1-05E4-51EA-E13595DDD199}"/>
              </a:ext>
            </a:extLst>
          </p:cNvPr>
          <p:cNvSpPr txBox="1"/>
          <p:nvPr/>
        </p:nvSpPr>
        <p:spPr>
          <a:xfrm>
            <a:off x="4577937" y="3108366"/>
            <a:ext cx="5798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chemeClr val="bg1"/>
                </a:solidFill>
              </a:rPr>
              <a:t>NAME:L.SHABIR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REG NO:122201552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DEPARTMENT:B.COM(C.S) 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COLLEGE:PACHAIYAPPA’S COLLEGE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2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936" y="849273"/>
            <a:ext cx="7806928" cy="1193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Conclusion: Empowering Data-Driven Decision Making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4936" y="2329458"/>
            <a:ext cx="7806928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Employee performance analysis using Excel empowers organizations to make informed decisions and drive positive outcomes.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4936" y="3155275"/>
            <a:ext cx="3807976" cy="2017038"/>
          </a:xfrm>
          <a:prstGeom prst="roundRect">
            <a:avLst>
              <a:gd name="adj" fmla="val 1421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6345912" y="3346252"/>
            <a:ext cx="320468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Informed Decision Making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45912" y="3759279"/>
            <a:ext cx="3426023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Using data-driven insights to make strategic decisions about talent management and workforce development.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3888" y="3155275"/>
            <a:ext cx="3807976" cy="2017038"/>
          </a:xfrm>
          <a:prstGeom prst="roundRect">
            <a:avLst>
              <a:gd name="adj" fmla="val 1421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344864" y="3346252"/>
            <a:ext cx="279785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Improved Performance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44864" y="3759279"/>
            <a:ext cx="3426023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Enhancing employee performance and productivity through targeted development and support.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54936" y="5363289"/>
            <a:ext cx="3807976" cy="2017038"/>
          </a:xfrm>
          <a:prstGeom prst="roundRect">
            <a:avLst>
              <a:gd name="adj" fmla="val 1421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345912" y="5554266"/>
            <a:ext cx="279546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Enhanced Engagement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45912" y="5967293"/>
            <a:ext cx="3426023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Boosting employee morale and engagement by recognizing achievements and providing opportunities for growth.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0153888" y="5363289"/>
            <a:ext cx="3807976" cy="2017038"/>
          </a:xfrm>
          <a:prstGeom prst="roundRect">
            <a:avLst>
              <a:gd name="adj" fmla="val 1421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10344864" y="5554266"/>
            <a:ext cx="285750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Organizational Success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44864" y="5967293"/>
            <a:ext cx="3426023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Contributing to overall organizational success by optimizing workforce performance and maximizing return on investment.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Thank you for your time and consideration. We look forward to discussing how we can help you leverage Excel for employee performance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873443"/>
            <a:ext cx="7667625" cy="4548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150"/>
              </a:lnSpc>
              <a:buNone/>
            </a:pPr>
            <a:r>
              <a:rPr lang="en-US" sz="57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Employee Performance Analysis: Leveraging Excel for Data-Driven Insights</a:t>
            </a:r>
            <a:endParaRPr lang="en-US" sz="5700" dirty="0"/>
          </a:p>
        </p:txBody>
      </p:sp>
      <p:sp>
        <p:nvSpPr>
          <p:cNvPr id="4" name="Text 1"/>
          <p:cNvSpPr/>
          <p:nvPr/>
        </p:nvSpPr>
        <p:spPr>
          <a:xfrm>
            <a:off x="738188" y="5737979"/>
            <a:ext cx="7667625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Harnessing the power of Excel, we'll explore how to analyze employee performance, uncover actionable insights, and empower informed decision-making.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8188" y="7002780"/>
            <a:ext cx="337423" cy="337423"/>
          </a:xfrm>
          <a:prstGeom prst="roundRect">
            <a:avLst>
              <a:gd name="adj" fmla="val 2709680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8" y="7010400"/>
            <a:ext cx="322183" cy="3221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80981" y="6987064"/>
            <a:ext cx="1442918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Shabir L</a:t>
            </a:r>
            <a:endParaRPr lang="en-US" sz="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666" y="597694"/>
            <a:ext cx="7626667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Introduction to Employee Performance Analysis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8666" y="2277785"/>
            <a:ext cx="7626667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Employee performance analysis is a systematic process of evaluating individual and team performance, identifying strengths and weaknesses, and suggesting strategies for improvement.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666" y="3805952"/>
            <a:ext cx="487680" cy="4876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933688" y="3887153"/>
            <a:ext cx="137517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463040" y="380595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Objective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463040" y="4274701"/>
            <a:ext cx="3000613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measure and understand employee performance for better decision-making.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347" y="3805952"/>
            <a:ext cx="487680" cy="4876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4822865" y="3887153"/>
            <a:ext cx="20252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384721" y="380595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Benefits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384721" y="4274701"/>
            <a:ext cx="3000613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Improved employee engagement, productivity, and overall organizational success.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666" y="6122551"/>
            <a:ext cx="487680" cy="4876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01660" y="6203752"/>
            <a:ext cx="20157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463040" y="6122551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Tools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463040" y="6591300"/>
            <a:ext cx="3000613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collection, analysis, and visualization tools like Excel are essential.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4680347" y="6122551"/>
            <a:ext cx="487680" cy="4876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8" name="Text 15"/>
          <p:cNvSpPr/>
          <p:nvPr/>
        </p:nvSpPr>
        <p:spPr>
          <a:xfrm>
            <a:off x="4818221" y="6203752"/>
            <a:ext cx="2119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5384721" y="6122551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Applications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5384721" y="6591300"/>
            <a:ext cx="3000613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Performance reviews, talent management, and strategic planning.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390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905" y="2639378"/>
            <a:ext cx="10289381" cy="509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Metrics for Measuring Employee Performance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905" y="3393758"/>
            <a:ext cx="134885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Measuring employee performance requires selecting the right metrics that align with business objectives and individual roles.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70905" y="3838218"/>
            <a:ext cx="13488591" cy="3790950"/>
          </a:xfrm>
          <a:prstGeom prst="roundRect">
            <a:avLst>
              <a:gd name="adj" fmla="val 6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78525" y="3845838"/>
            <a:ext cx="13473351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41640" y="3951327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Metric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482126" y="3951327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Description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78525" y="4317802"/>
            <a:ext cx="13473351" cy="471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41640" y="4423291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Productivity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482126" y="4423291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Output per unit of time, such as sales, units produced, or tasks completed.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78525" y="4789765"/>
            <a:ext cx="13473351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41640" y="4895255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Efficiency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482126" y="4895255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Effectiveness in using resources, like time, materials, and budget.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578525" y="5261729"/>
            <a:ext cx="13473351" cy="471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41640" y="5367218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Quality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482126" y="5367218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Accuracy, completeness, and adherence to standards in work output.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578525" y="5733693"/>
            <a:ext cx="13473351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41640" y="5839182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 Satisfaction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482126" y="5839182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Feedback and ratings from customers regarding service and product quality.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578525" y="6205657"/>
            <a:ext cx="13473351" cy="471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41640" y="6311146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Goal Achievement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482126" y="6311146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Progress made toward individual and team goals set for a specific period.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578525" y="6677620"/>
            <a:ext cx="13473351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741640" y="6783110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Attendance and Punctuality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7482126" y="6783110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Regularity and timeliness in work attendance.</a:t>
            </a:r>
            <a:endParaRPr lang="en-US" sz="1250" dirty="0"/>
          </a:p>
        </p:txBody>
      </p:sp>
      <p:sp>
        <p:nvSpPr>
          <p:cNvPr id="27" name="Shape 24"/>
          <p:cNvSpPr/>
          <p:nvPr/>
        </p:nvSpPr>
        <p:spPr>
          <a:xfrm>
            <a:off x="578525" y="7149584"/>
            <a:ext cx="13473351" cy="471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741640" y="7255073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Engagement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7482126" y="7255073"/>
            <a:ext cx="6406634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Employee motivation, enthusiasm, and commitment to work.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2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3081933"/>
            <a:ext cx="12340352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Collecting and Organizing Employee Data in Excel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3895" y="3985855"/>
            <a:ext cx="1326261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Excel provides a powerful platform for collecting, storing, and organizing employee data for analysis.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3895" y="4518184"/>
            <a:ext cx="6533674" cy="1438394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879277" y="4713565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Sources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79277" y="5136118"/>
            <a:ext cx="614291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Performance reviews, time tracking systems, customer feedback surveys, and employee surveys.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2950" y="4518184"/>
            <a:ext cx="6533674" cy="1438394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7608332" y="4713565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Organization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608332" y="5136118"/>
            <a:ext cx="614291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Creating a spreadsheet with appropriate columns for employee information, performance metrics, and relevant dates.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3895" y="6151959"/>
            <a:ext cx="6533674" cy="1438394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879277" y="6347341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79277" y="6769894"/>
            <a:ext cx="614291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data accuracy, removing duplicates, and handling missing values.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412950" y="6151959"/>
            <a:ext cx="6533674" cy="1438394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7608332" y="6347341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Validation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608332" y="6769894"/>
            <a:ext cx="614291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Using Excel's built-in features to ensure data integrity and consistency.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97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Visualizing Employee Performance Data with Excel Charts and Graphs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90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Excel offers a wide array of charts and graphs to visualize employee performance data and uncover patterns.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35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Line Chart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169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Tracking performance trends over time, showing growth, decline, or stability.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535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Bar Chart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1169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Comparing performance across different employees, teams, or periods.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535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Pie Chart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51169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Illustrating the proportion of performance metrics, such as strengths and weaknesses.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7425" y="589359"/>
            <a:ext cx="7981950" cy="1037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Identifying Trends and Patterns in Employee Performance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67425" y="1875830"/>
            <a:ext cx="798195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analyzing visualized data, we can identify trends and patterns in employee performance over time.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25" y="2328029"/>
            <a:ext cx="829985" cy="13280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6369" y="2494002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Trend Analysis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146369" y="2852857"/>
            <a:ext cx="690300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Looking for upward or downward trends in productivity, efficiency, or quality over time.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25" y="3656052"/>
            <a:ext cx="829985" cy="13280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46369" y="3822025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Seasonal Variation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146369" y="4180880"/>
            <a:ext cx="690300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any cyclical patterns in performance related to specific time periods or events.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425" y="4984075"/>
            <a:ext cx="829985" cy="13280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46369" y="5150048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Outliers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46369" y="5508903"/>
            <a:ext cx="690300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Analyzing unusual performance spikes or dips to understand their underlying causes.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425" y="6312098"/>
            <a:ext cx="829985" cy="132802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46369" y="6478072"/>
            <a:ext cx="2075140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Correlations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7146369" y="6836926"/>
            <a:ext cx="6903006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Examining relationships between different performance metrics, such as productivity and training completion.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795695"/>
            <a:ext cx="7853124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Analyzing Performance Gaps and Opportunities for Improvement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5438" y="2224802"/>
            <a:ext cx="7853124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identifying performance gaps, we can pinpoint areas where employees need additional support or training.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38" y="3022283"/>
            <a:ext cx="461010" cy="4610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5438" y="366760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Goal Gaps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45438" y="4066342"/>
            <a:ext cx="3788212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Analyzing the difference between actual performance and set goals to identify areas for improvement.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232" y="3022283"/>
            <a:ext cx="461010" cy="4610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10232" y="366760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Skills Gaps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4710232" y="4066342"/>
            <a:ext cx="3788331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any deficiencies in skills or knowledge that hinder performance.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38" y="5504617"/>
            <a:ext cx="461010" cy="4610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5438" y="614993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Feedback Gaps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45438" y="6548676"/>
            <a:ext cx="378821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Analyzing the frequency and effectiveness of feedback to employees for improvement.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232" y="5504617"/>
            <a:ext cx="461010" cy="46101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10232" y="614993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Resource Gaps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4710232" y="6548676"/>
            <a:ext cx="3788331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any lack of necessary resources or tools that may be impacting performance.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8492" y="790932"/>
            <a:ext cx="8059817" cy="968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Leveraging Insights to Enhance Employee Development and Productivity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28492" y="1991439"/>
            <a:ext cx="8059817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Insights gained from performance analysis can be used to develop targeted strategies for employee growth and improvement.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249353" y="2661166"/>
            <a:ext cx="22860" cy="4777502"/>
          </a:xfrm>
          <a:prstGeom prst="roundRect">
            <a:avLst>
              <a:gd name="adj" fmla="val 101644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412170" y="2998113"/>
            <a:ext cx="542092" cy="22860"/>
          </a:xfrm>
          <a:prstGeom prst="roundRect">
            <a:avLst>
              <a:gd name="adj" fmla="val 101644"/>
            </a:avLst>
          </a:prstGeom>
          <a:solidFill>
            <a:srgbClr val="3F3F44"/>
          </a:solidFill>
          <a:ln/>
        </p:spPr>
      </p:sp>
      <p:sp>
        <p:nvSpPr>
          <p:cNvPr id="7" name="Shape 4"/>
          <p:cNvSpPr/>
          <p:nvPr/>
        </p:nvSpPr>
        <p:spPr>
          <a:xfrm>
            <a:off x="6086535" y="2835354"/>
            <a:ext cx="348496" cy="3484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211550" y="2893338"/>
            <a:ext cx="9834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112675" y="2816066"/>
            <a:ext cx="333922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Individualized Development Plans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112675" y="3150870"/>
            <a:ext cx="697563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Creating customized training and development programs based on individual performance gaps.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412170" y="4045387"/>
            <a:ext cx="542092" cy="22860"/>
          </a:xfrm>
          <a:prstGeom prst="roundRect">
            <a:avLst>
              <a:gd name="adj" fmla="val 101644"/>
            </a:avLst>
          </a:prstGeom>
          <a:solidFill>
            <a:srgbClr val="3F3F44"/>
          </a:solidFill>
          <a:ln/>
        </p:spPr>
      </p:sp>
      <p:sp>
        <p:nvSpPr>
          <p:cNvPr id="12" name="Shape 9"/>
          <p:cNvSpPr/>
          <p:nvPr/>
        </p:nvSpPr>
        <p:spPr>
          <a:xfrm>
            <a:off x="6086535" y="3882628"/>
            <a:ext cx="348496" cy="3484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188333" y="3940612"/>
            <a:ext cx="144780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112675" y="3863340"/>
            <a:ext cx="2560201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Mentorship and Coaching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112675" y="4198144"/>
            <a:ext cx="6975634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Providing guidance and support to employees to help them overcome challenges and develop skills.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6412170" y="5340429"/>
            <a:ext cx="542092" cy="22860"/>
          </a:xfrm>
          <a:prstGeom prst="roundRect">
            <a:avLst>
              <a:gd name="adj" fmla="val 101644"/>
            </a:avLst>
          </a:prstGeom>
          <a:solidFill>
            <a:srgbClr val="3F3F44"/>
          </a:solidFill>
          <a:ln/>
        </p:spPr>
      </p:sp>
      <p:sp>
        <p:nvSpPr>
          <p:cNvPr id="17" name="Shape 14"/>
          <p:cNvSpPr/>
          <p:nvPr/>
        </p:nvSpPr>
        <p:spPr>
          <a:xfrm>
            <a:off x="6086535" y="5177671"/>
            <a:ext cx="348496" cy="3484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8" name="Text 15"/>
          <p:cNvSpPr/>
          <p:nvPr/>
        </p:nvSpPr>
        <p:spPr>
          <a:xfrm>
            <a:off x="6188690" y="5235654"/>
            <a:ext cx="14406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112675" y="5158383"/>
            <a:ext cx="2272665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Performance Feedback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112675" y="5493187"/>
            <a:ext cx="6975634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Providing regular and constructive feedback to employees on their strengths and areas for improvement.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6412170" y="6635472"/>
            <a:ext cx="542092" cy="22860"/>
          </a:xfrm>
          <a:prstGeom prst="roundRect">
            <a:avLst>
              <a:gd name="adj" fmla="val 101644"/>
            </a:avLst>
          </a:prstGeom>
          <a:solidFill>
            <a:srgbClr val="3F3F44"/>
          </a:solidFill>
          <a:ln/>
        </p:spPr>
      </p:sp>
      <p:sp>
        <p:nvSpPr>
          <p:cNvPr id="22" name="Shape 19"/>
          <p:cNvSpPr/>
          <p:nvPr/>
        </p:nvSpPr>
        <p:spPr>
          <a:xfrm>
            <a:off x="6086535" y="6472714"/>
            <a:ext cx="348496" cy="34849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3" name="Text 20"/>
          <p:cNvSpPr/>
          <p:nvPr/>
        </p:nvSpPr>
        <p:spPr>
          <a:xfrm>
            <a:off x="6184999" y="6530697"/>
            <a:ext cx="15156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112675" y="6453426"/>
            <a:ext cx="233945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Performance Incentives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7112675" y="6788229"/>
            <a:ext cx="6975634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Motivating employees with rewards and recognition for achieving goals and exceeding expectations.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giriprasad0307@gmail.com</cp:lastModifiedBy>
  <cp:revision>3</cp:revision>
  <dcterms:created xsi:type="dcterms:W3CDTF">2024-09-08T13:00:57Z</dcterms:created>
  <dcterms:modified xsi:type="dcterms:W3CDTF">2024-09-13T07:44:43Z</dcterms:modified>
</cp:coreProperties>
</file>